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9144000" cy="5143500" type="screen16x9"/>
  <p:notesSz cx="6858000" cy="9144000"/>
  <p:embeddedFontLst>
    <p:embeddedFont>
      <p:font typeface="Arvo" panose="020B0604020202020204" charset="0"/>
      <p:regular r:id="rId17"/>
      <p:bold r:id="rId18"/>
      <p:italic r:id="rId19"/>
      <p:boldItalic r:id="rId20"/>
    </p:embeddedFont>
    <p:embeddedFont>
      <p:font typeface="Bree Serif" panose="020B0604020202020204" charset="0"/>
      <p:regular r:id="rId21"/>
    </p:embeddedFon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Fira Sans" panose="020B0503050000020004" pitchFamily="34" charset="0"/>
      <p:regular r:id="rId26"/>
      <p:bold r:id="rId27"/>
      <p:italic r:id="rId28"/>
      <p:boldItalic r:id="rId29"/>
    </p:embeddedFont>
    <p:embeddedFont>
      <p:font typeface="Open Sans" panose="020B0606030504020204" pitchFamily="34" charset="0"/>
      <p:regular r:id="rId30"/>
      <p:bold r:id="rId31"/>
      <p:italic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4" roundtripDataSignature="AMtx7mjsVhJvsNoFUHlXK8/2mdu37VCra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4" y="8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21" Type="http://schemas.openxmlformats.org/officeDocument/2006/relationships/font" Target="fonts/font5.fntdata"/><Relationship Id="rId34" Type="http://customschemas.google.com/relationships/presentationmetadata" Target="meta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font" Target="fonts/font17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font" Target="fonts/font16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font" Target="fonts/font1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O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s-CO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14" name="Google Shape;114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e2c8fc92ca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6" name="Google Shape;196;g1e2c8fc92ca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7" name="Google Shape;197;g1e2c8fc92ca_0_4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O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e2c8fc92ca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6" name="Google Shape;206;g1e2c8fc92ca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7" name="Google Shape;207;g1e2c8fc92ca_0_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O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e1bbf9a7b6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9" name="Google Shape;219;g1e1bbf9a7b6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0" name="Google Shape;220;g1e1bbf9a7b6_0_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O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1e2d8ca57e8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8" name="Google Shape;228;g1e2d8ca57e8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9" name="Google Shape;229;g1e2d8ca57e8_1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O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dda9163f3b_0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6" name="Google Shape;236;g1dda9163f3b_0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7" name="Google Shape;237;g1dda9163f3b_0_18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O"/>
              <a:t>14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1dcd244819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2" name="Google Shape;122;g1dcd244819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3" name="Google Shape;123;g1dcd2448199_0_4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O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e2c8fc92ca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0" name="Google Shape;130;g1e2c8fc92ca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1" name="Google Shape;131;g1e2c8fc92ca_0_7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O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e2c8fc92ca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8" name="Google Shape;138;g1e2c8fc92ca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9" name="Google Shape;139;g1e2c8fc92ca_0_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O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1dda9163f3b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6" name="Google Shape;146;g1dda9163f3b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7" name="Google Shape;147;g1dda9163f3b_0_7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O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e2c8fc92ca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1" name="Google Shape;161;g1e2c8fc92ca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2" name="Google Shape;162;g1e2c8fc92ca_0_5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O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e2d5af9b2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2" name="Google Shape;172;g1e2d5af9b2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3" name="Google Shape;173;g1e2d5af9b2c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O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e2c8fc92ca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0" name="Google Shape;180;g1e2c8fc92ca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1" name="Google Shape;181;g1e2c8fc92ca_0_8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O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e2c8fc92ca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8" name="Google Shape;188;g1e2c8fc92ca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9" name="Google Shape;189;g1e2c8fc92ca_0_9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O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rgbClr val="E0E1E0"/>
        </a:solid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  <p:sp>
        <p:nvSpPr>
          <p:cNvPr id="15" name="Google Shape;15;p17"/>
          <p:cNvSpPr/>
          <p:nvPr/>
        </p:nvSpPr>
        <p:spPr>
          <a:xfrm>
            <a:off x="7937300" y="318850"/>
            <a:ext cx="1092300" cy="432900"/>
          </a:xfrm>
          <a:prstGeom prst="triangle">
            <a:avLst>
              <a:gd name="adj" fmla="val 24327"/>
            </a:avLst>
          </a:prstGeom>
          <a:solidFill>
            <a:srgbClr val="151F3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16" name="Google Shape;16;p17"/>
          <p:cNvGrpSpPr/>
          <p:nvPr/>
        </p:nvGrpSpPr>
        <p:grpSpPr>
          <a:xfrm>
            <a:off x="0" y="-1"/>
            <a:ext cx="8944060" cy="5324438"/>
            <a:chOff x="0" y="-4"/>
            <a:chExt cx="6477917" cy="5331902"/>
          </a:xfrm>
        </p:grpSpPr>
        <p:sp>
          <p:nvSpPr>
            <p:cNvPr id="17" name="Google Shape;17;p17"/>
            <p:cNvSpPr/>
            <p:nvPr/>
          </p:nvSpPr>
          <p:spPr>
            <a:xfrm>
              <a:off x="0" y="-4"/>
              <a:ext cx="4619700" cy="5313000"/>
            </a:xfrm>
            <a:prstGeom prst="rect">
              <a:avLst/>
            </a:prstGeom>
            <a:solidFill>
              <a:srgbClr val="1F6B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8;p17"/>
            <p:cNvSpPr/>
            <p:nvPr/>
          </p:nvSpPr>
          <p:spPr>
            <a:xfrm rot="10800000" flipH="1">
              <a:off x="4594517" y="-2"/>
              <a:ext cx="1883400" cy="5331900"/>
            </a:xfrm>
            <a:prstGeom prst="rtTriangle">
              <a:avLst/>
            </a:prstGeom>
            <a:solidFill>
              <a:srgbClr val="1F6B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endParaRPr>
            </a:p>
          </p:txBody>
        </p:sp>
      </p:grpSp>
      <p:pic>
        <p:nvPicPr>
          <p:cNvPr id="19" name="Google Shape;19;p17"/>
          <p:cNvPicPr preferRelativeResize="0"/>
          <p:nvPr/>
        </p:nvPicPr>
        <p:blipFill rotWithShape="1">
          <a:blip r:embed="rId2">
            <a:alphaModFix/>
          </a:blip>
          <a:srcRect l="21108" t="20080" r="23891" b="19815"/>
          <a:stretch/>
        </p:blipFill>
        <p:spPr>
          <a:xfrm>
            <a:off x="1617163" y="3697600"/>
            <a:ext cx="857250" cy="9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20;p17"/>
          <p:cNvPicPr preferRelativeResize="0"/>
          <p:nvPr/>
        </p:nvPicPr>
        <p:blipFill rotWithShape="1">
          <a:blip r:embed="rId2">
            <a:alphaModFix/>
          </a:blip>
          <a:srcRect l="21108" t="20080" r="23891" b="19815"/>
          <a:stretch/>
        </p:blipFill>
        <p:spPr>
          <a:xfrm>
            <a:off x="2611663" y="97200"/>
            <a:ext cx="857250" cy="9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17"/>
          <p:cNvPicPr preferRelativeResize="0"/>
          <p:nvPr/>
        </p:nvPicPr>
        <p:blipFill rotWithShape="1">
          <a:blip r:embed="rId2">
            <a:alphaModFix/>
          </a:blip>
          <a:srcRect l="21108" t="20080" r="23891" b="19815"/>
          <a:stretch/>
        </p:blipFill>
        <p:spPr>
          <a:xfrm>
            <a:off x="228638" y="209700"/>
            <a:ext cx="857250" cy="9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2;p17"/>
          <p:cNvPicPr preferRelativeResize="0"/>
          <p:nvPr/>
        </p:nvPicPr>
        <p:blipFill rotWithShape="1">
          <a:blip r:embed="rId2">
            <a:alphaModFix/>
          </a:blip>
          <a:srcRect l="21108" t="20080" r="23891" b="19815"/>
          <a:stretch/>
        </p:blipFill>
        <p:spPr>
          <a:xfrm>
            <a:off x="123825" y="4206700"/>
            <a:ext cx="857250" cy="9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23;p17"/>
          <p:cNvPicPr preferRelativeResize="0"/>
          <p:nvPr/>
        </p:nvPicPr>
        <p:blipFill rotWithShape="1">
          <a:blip r:embed="rId2">
            <a:alphaModFix/>
          </a:blip>
          <a:srcRect l="21108" t="20080" r="23891" b="19815"/>
          <a:stretch/>
        </p:blipFill>
        <p:spPr>
          <a:xfrm>
            <a:off x="3914775" y="786225"/>
            <a:ext cx="857250" cy="9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24;p17"/>
          <p:cNvPicPr preferRelativeResize="0"/>
          <p:nvPr/>
        </p:nvPicPr>
        <p:blipFill rotWithShape="1">
          <a:blip r:embed="rId2">
            <a:alphaModFix/>
          </a:blip>
          <a:srcRect l="21108" t="20080" r="23891" b="19815"/>
          <a:stretch/>
        </p:blipFill>
        <p:spPr>
          <a:xfrm>
            <a:off x="4571988" y="428775"/>
            <a:ext cx="857250" cy="9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25;p17"/>
          <p:cNvPicPr preferRelativeResize="0"/>
          <p:nvPr/>
        </p:nvPicPr>
        <p:blipFill rotWithShape="1">
          <a:blip r:embed="rId2">
            <a:alphaModFix/>
          </a:blip>
          <a:srcRect l="21108" t="20080" r="23891" b="19815"/>
          <a:stretch/>
        </p:blipFill>
        <p:spPr>
          <a:xfrm>
            <a:off x="3455738" y="4057650"/>
            <a:ext cx="857250" cy="9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26;p17"/>
          <p:cNvPicPr preferRelativeResize="0"/>
          <p:nvPr/>
        </p:nvPicPr>
        <p:blipFill rotWithShape="1">
          <a:blip r:embed="rId2">
            <a:alphaModFix/>
          </a:blip>
          <a:srcRect l="21108" t="20080" r="23891" b="19815"/>
          <a:stretch/>
        </p:blipFill>
        <p:spPr>
          <a:xfrm>
            <a:off x="7600913" y="-9525"/>
            <a:ext cx="857250" cy="9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27;p17"/>
          <p:cNvPicPr preferRelativeResize="0"/>
          <p:nvPr/>
        </p:nvPicPr>
        <p:blipFill rotWithShape="1">
          <a:blip r:embed="rId2">
            <a:alphaModFix/>
          </a:blip>
          <a:srcRect l="21108" t="20080" r="23891" b="19815"/>
          <a:stretch/>
        </p:blipFill>
        <p:spPr>
          <a:xfrm>
            <a:off x="5570288" y="3439525"/>
            <a:ext cx="857250" cy="9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28;p17"/>
          <p:cNvPicPr preferRelativeResize="0"/>
          <p:nvPr/>
        </p:nvPicPr>
        <p:blipFill rotWithShape="1">
          <a:blip r:embed="rId2">
            <a:alphaModFix/>
          </a:blip>
          <a:srcRect l="21108" t="20080" r="23891" b="19815"/>
          <a:stretch/>
        </p:blipFill>
        <p:spPr>
          <a:xfrm>
            <a:off x="6532313" y="640125"/>
            <a:ext cx="857250" cy="9368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" name="Google Shape;29;p17"/>
          <p:cNvGrpSpPr/>
          <p:nvPr/>
        </p:nvGrpSpPr>
        <p:grpSpPr>
          <a:xfrm>
            <a:off x="3663179" y="4436346"/>
            <a:ext cx="5480828" cy="847373"/>
            <a:chOff x="5582265" y="4646738"/>
            <a:chExt cx="5480828" cy="432996"/>
          </a:xfrm>
        </p:grpSpPr>
        <p:sp>
          <p:nvSpPr>
            <p:cNvPr id="30" name="Google Shape;30;p17"/>
            <p:cNvSpPr/>
            <p:nvPr/>
          </p:nvSpPr>
          <p:spPr>
            <a:xfrm rot="10800000">
              <a:off x="5582265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1" name="Google Shape;31;p17"/>
            <p:cNvGrpSpPr/>
            <p:nvPr/>
          </p:nvGrpSpPr>
          <p:grpSpPr>
            <a:xfrm flipH="1">
              <a:off x="5585232" y="4646738"/>
              <a:ext cx="5477861" cy="304551"/>
              <a:chOff x="-24158748" y="330075"/>
              <a:chExt cx="30568423" cy="1699506"/>
            </a:xfrm>
          </p:grpSpPr>
          <p:sp>
            <p:nvSpPr>
              <p:cNvPr id="32" name="Google Shape;32;p17"/>
              <p:cNvSpPr/>
              <p:nvPr/>
            </p:nvSpPr>
            <p:spPr>
              <a:xfrm>
                <a:off x="-24158748" y="330081"/>
                <a:ext cx="28908000" cy="16995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" name="Google Shape;33;p17"/>
              <p:cNvSpPr/>
              <p:nvPr/>
            </p:nvSpPr>
            <p:spPr>
              <a:xfrm>
                <a:off x="4710175" y="330075"/>
                <a:ext cx="1699500" cy="1699500"/>
              </a:xfrm>
              <a:prstGeom prst="rtTriangl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34" name="Google Shape;34;p17"/>
          <p:cNvGrpSpPr/>
          <p:nvPr/>
        </p:nvGrpSpPr>
        <p:grpSpPr>
          <a:xfrm rot="10800000" flipH="1">
            <a:off x="-55109" y="751753"/>
            <a:ext cx="9084720" cy="3623714"/>
            <a:chOff x="-8177996" y="-4518001"/>
            <a:chExt cx="19025591" cy="6544544"/>
          </a:xfrm>
        </p:grpSpPr>
        <p:sp>
          <p:nvSpPr>
            <p:cNvPr id="35" name="Google Shape;35;p17"/>
            <p:cNvSpPr/>
            <p:nvPr/>
          </p:nvSpPr>
          <p:spPr>
            <a:xfrm>
              <a:off x="-8177996" y="-4496057"/>
              <a:ext cx="15440100" cy="6522600"/>
            </a:xfrm>
            <a:prstGeom prst="rect">
              <a:avLst/>
            </a:prstGeom>
            <a:solidFill>
              <a:srgbClr val="1934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36" name="Google Shape;36;p17"/>
            <p:cNvSpPr/>
            <p:nvPr/>
          </p:nvSpPr>
          <p:spPr>
            <a:xfrm>
              <a:off x="7237395" y="-4518001"/>
              <a:ext cx="3610200" cy="6540900"/>
            </a:xfrm>
            <a:prstGeom prst="rtTriangle">
              <a:avLst/>
            </a:prstGeom>
            <a:solidFill>
              <a:srgbClr val="1934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endParaRPr>
            </a:p>
          </p:txBody>
        </p:sp>
      </p:grpSp>
      <p:pic>
        <p:nvPicPr>
          <p:cNvPr id="37" name="Google Shape;37;p17"/>
          <p:cNvPicPr preferRelativeResize="0"/>
          <p:nvPr/>
        </p:nvPicPr>
        <p:blipFill rotWithShape="1">
          <a:blip r:embed="rId3">
            <a:alphaModFix/>
          </a:blip>
          <a:srcRect l="19240" t="31379" r="4634" b="24731"/>
          <a:stretch/>
        </p:blipFill>
        <p:spPr>
          <a:xfrm>
            <a:off x="0" y="884850"/>
            <a:ext cx="8077148" cy="3368576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17"/>
          <p:cNvSpPr/>
          <p:nvPr/>
        </p:nvSpPr>
        <p:spPr>
          <a:xfrm flipH="1">
            <a:off x="7248400" y="631625"/>
            <a:ext cx="1838400" cy="3855000"/>
          </a:xfrm>
          <a:prstGeom prst="rtTriangle">
            <a:avLst/>
          </a:prstGeom>
          <a:solidFill>
            <a:srgbClr val="E0E1E0"/>
          </a:solidFill>
          <a:ln w="9525" cap="flat" cmpd="sng">
            <a:solidFill>
              <a:srgbClr val="E0E1E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rgbClr val="E0E1E0"/>
        </a:solid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21"/>
          <p:cNvSpPr/>
          <p:nvPr/>
        </p:nvSpPr>
        <p:spPr>
          <a:xfrm>
            <a:off x="3317875" y="400950"/>
            <a:ext cx="682500" cy="432900"/>
          </a:xfrm>
          <a:prstGeom prst="triangle">
            <a:avLst>
              <a:gd name="adj" fmla="val 24327"/>
            </a:avLst>
          </a:prstGeom>
          <a:solidFill>
            <a:srgbClr val="151F3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41" name="Google Shape;41;p21"/>
          <p:cNvGrpSpPr/>
          <p:nvPr/>
        </p:nvGrpSpPr>
        <p:grpSpPr>
          <a:xfrm>
            <a:off x="0" y="0"/>
            <a:ext cx="3743464" cy="5305674"/>
            <a:chOff x="0" y="-116"/>
            <a:chExt cx="9552089" cy="5313112"/>
          </a:xfrm>
        </p:grpSpPr>
        <p:sp>
          <p:nvSpPr>
            <p:cNvPr id="42" name="Google Shape;42;p21"/>
            <p:cNvSpPr/>
            <p:nvPr/>
          </p:nvSpPr>
          <p:spPr>
            <a:xfrm>
              <a:off x="0" y="-4"/>
              <a:ext cx="4619700" cy="5313000"/>
            </a:xfrm>
            <a:prstGeom prst="rect">
              <a:avLst/>
            </a:prstGeom>
            <a:solidFill>
              <a:srgbClr val="BBD5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43;p21"/>
            <p:cNvSpPr/>
            <p:nvPr/>
          </p:nvSpPr>
          <p:spPr>
            <a:xfrm rot="10800000" flipH="1">
              <a:off x="4467689" y="-116"/>
              <a:ext cx="5084400" cy="5313000"/>
            </a:xfrm>
            <a:prstGeom prst="rtTriangle">
              <a:avLst/>
            </a:prstGeom>
            <a:solidFill>
              <a:srgbClr val="BBD5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endParaRPr>
            </a:p>
          </p:txBody>
        </p:sp>
      </p:grpSp>
      <p:pic>
        <p:nvPicPr>
          <p:cNvPr id="44" name="Google Shape;44;p21"/>
          <p:cNvPicPr preferRelativeResize="0"/>
          <p:nvPr/>
        </p:nvPicPr>
        <p:blipFill rotWithShape="1">
          <a:blip r:embed="rId2">
            <a:alphaModFix/>
          </a:blip>
          <a:srcRect l="21108" t="20080" r="23891" b="19815"/>
          <a:stretch/>
        </p:blipFill>
        <p:spPr>
          <a:xfrm>
            <a:off x="1371600" y="3830950"/>
            <a:ext cx="857250" cy="9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45;p21"/>
          <p:cNvPicPr preferRelativeResize="0"/>
          <p:nvPr/>
        </p:nvPicPr>
        <p:blipFill rotWithShape="1">
          <a:blip r:embed="rId2">
            <a:alphaModFix/>
          </a:blip>
          <a:srcRect l="21108" t="20080" r="23891" b="19815"/>
          <a:stretch/>
        </p:blipFill>
        <p:spPr>
          <a:xfrm>
            <a:off x="468600" y="209688"/>
            <a:ext cx="857250" cy="9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21"/>
          <p:cNvPicPr preferRelativeResize="0"/>
          <p:nvPr/>
        </p:nvPicPr>
        <p:blipFill rotWithShape="1">
          <a:blip r:embed="rId2">
            <a:alphaModFix/>
          </a:blip>
          <a:srcRect l="21108" t="20080" r="23891" b="19815"/>
          <a:stretch/>
        </p:blipFill>
        <p:spPr>
          <a:xfrm>
            <a:off x="2019050" y="533550"/>
            <a:ext cx="857250" cy="9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p21"/>
          <p:cNvPicPr preferRelativeResize="0"/>
          <p:nvPr/>
        </p:nvPicPr>
        <p:blipFill rotWithShape="1">
          <a:blip r:embed="rId2">
            <a:alphaModFix/>
          </a:blip>
          <a:srcRect l="21108" t="20080" r="23891" b="19815"/>
          <a:stretch/>
        </p:blipFill>
        <p:spPr>
          <a:xfrm>
            <a:off x="123825" y="4206700"/>
            <a:ext cx="857250" cy="9368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" name="Google Shape;48;p21"/>
          <p:cNvGrpSpPr/>
          <p:nvPr/>
        </p:nvGrpSpPr>
        <p:grpSpPr>
          <a:xfrm rot="10800000" flipH="1">
            <a:off x="-55520" y="828654"/>
            <a:ext cx="4056256" cy="3481043"/>
            <a:chOff x="-8177996" y="-4518001"/>
            <a:chExt cx="19025591" cy="6544544"/>
          </a:xfrm>
        </p:grpSpPr>
        <p:sp>
          <p:nvSpPr>
            <p:cNvPr id="49" name="Google Shape;49;p21"/>
            <p:cNvSpPr/>
            <p:nvPr/>
          </p:nvSpPr>
          <p:spPr>
            <a:xfrm>
              <a:off x="-8177996" y="-4496057"/>
              <a:ext cx="15440100" cy="6522600"/>
            </a:xfrm>
            <a:prstGeom prst="rect">
              <a:avLst/>
            </a:prstGeom>
            <a:solidFill>
              <a:srgbClr val="1934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50" name="Google Shape;50;p21"/>
            <p:cNvSpPr/>
            <p:nvPr/>
          </p:nvSpPr>
          <p:spPr>
            <a:xfrm>
              <a:off x="7237395" y="-4518001"/>
              <a:ext cx="3610200" cy="6540900"/>
            </a:xfrm>
            <a:prstGeom prst="rtTriangle">
              <a:avLst/>
            </a:prstGeom>
            <a:solidFill>
              <a:srgbClr val="1934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endParaRPr>
            </a:p>
          </p:txBody>
        </p:sp>
      </p:grpSp>
      <p:sp>
        <p:nvSpPr>
          <p:cNvPr id="51" name="Google Shape;51;p2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 type="obj">
  <p:cSld name="OBJECT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9"/>
          <p:cNvSpPr/>
          <p:nvPr/>
        </p:nvSpPr>
        <p:spPr>
          <a:xfrm>
            <a:off x="1734" y="4605338"/>
            <a:ext cx="9144000" cy="535800"/>
          </a:xfrm>
          <a:prstGeom prst="rect">
            <a:avLst/>
          </a:prstGeom>
          <a:solidFill>
            <a:srgbClr val="19345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4" name="Google Shape;54;p19"/>
          <p:cNvCxnSpPr/>
          <p:nvPr/>
        </p:nvCxnSpPr>
        <p:spPr>
          <a:xfrm>
            <a:off x="6812308" y="4697113"/>
            <a:ext cx="0" cy="3525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5" name="Google Shape;55;p19"/>
          <p:cNvSpPr txBox="1"/>
          <p:nvPr/>
        </p:nvSpPr>
        <p:spPr>
          <a:xfrm>
            <a:off x="4759650" y="4697120"/>
            <a:ext cx="2184000" cy="3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lang="es-CO" sz="950" b="0" i="0" u="none" strike="noStrike" cap="none">
                <a:solidFill>
                  <a:srgbClr val="E0E1E0"/>
                </a:solidFill>
                <a:latin typeface="Fira Sans"/>
                <a:ea typeface="Fira Sans"/>
                <a:cs typeface="Fira Sans"/>
                <a:sym typeface="Fira Sans"/>
              </a:rPr>
              <a:t>APM</a:t>
            </a:r>
            <a:endParaRPr sz="950" b="0" i="0" u="none" strike="noStrike" cap="none">
              <a:solidFill>
                <a:srgbClr val="E0E1E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56" name="Google Shape;56;p19"/>
          <p:cNvSpPr txBox="1"/>
          <p:nvPr/>
        </p:nvSpPr>
        <p:spPr>
          <a:xfrm>
            <a:off x="180000" y="4633200"/>
            <a:ext cx="3469500" cy="4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s-CO" sz="900" b="0" i="0" u="none" strike="noStrike" cap="none">
                <a:solidFill>
                  <a:srgbClr val="E0E1E0"/>
                </a:solidFill>
                <a:latin typeface="Fira Sans"/>
                <a:ea typeface="Fira Sans"/>
                <a:cs typeface="Fira Sans"/>
                <a:sym typeface="Fira Sans"/>
              </a:rPr>
              <a:t>Universidad Nacional de Colombia</a:t>
            </a:r>
            <a:endParaRPr sz="900" b="0" i="0" u="none" strike="noStrike" cap="none">
              <a:solidFill>
                <a:srgbClr val="E0E1E0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s-CO" sz="900" b="0" i="0" u="none" strike="noStrike" cap="none">
                <a:solidFill>
                  <a:srgbClr val="E0E1E0"/>
                </a:solidFill>
                <a:latin typeface="Fira Sans"/>
                <a:ea typeface="Fira Sans"/>
                <a:cs typeface="Fira Sans"/>
                <a:sym typeface="Fira Sans"/>
              </a:rPr>
              <a:t>Facultad de Ingeniería</a:t>
            </a:r>
            <a:endParaRPr sz="1400" b="0" i="0" u="none" strike="noStrike" cap="none">
              <a:solidFill>
                <a:srgbClr val="E0E1E0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s-CO" sz="900" b="0" i="0" u="none" strike="noStrike" cap="none">
                <a:solidFill>
                  <a:srgbClr val="E0E1E0"/>
                </a:solidFill>
                <a:latin typeface="Fira Sans"/>
                <a:ea typeface="Fira Sans"/>
                <a:cs typeface="Fira Sans"/>
                <a:sym typeface="Fira Sans"/>
              </a:rPr>
              <a:t>Sede Bogotá</a:t>
            </a:r>
            <a:endParaRPr sz="1400" b="0" i="0" u="none" strike="noStrike" cap="none">
              <a:solidFill>
                <a:srgbClr val="E0E1E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57" name="Google Shape;57;p19"/>
          <p:cNvPicPr preferRelativeResize="0"/>
          <p:nvPr/>
        </p:nvPicPr>
        <p:blipFill rotWithShape="1">
          <a:blip r:embed="rId2">
            <a:alphaModFix/>
          </a:blip>
          <a:srcRect l="10313" t="18213" r="10407" b="13126"/>
          <a:stretch/>
        </p:blipFill>
        <p:spPr>
          <a:xfrm>
            <a:off x="6856112" y="4605488"/>
            <a:ext cx="1142500" cy="5357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" name="Google Shape;58;p19"/>
          <p:cNvGrpSpPr/>
          <p:nvPr/>
        </p:nvGrpSpPr>
        <p:grpSpPr>
          <a:xfrm rot="10800000">
            <a:off x="-4" y="9"/>
            <a:ext cx="2618945" cy="790599"/>
            <a:chOff x="5575242" y="4472723"/>
            <a:chExt cx="2202830" cy="670795"/>
          </a:xfrm>
        </p:grpSpPr>
        <p:sp>
          <p:nvSpPr>
            <p:cNvPr id="59" name="Google Shape;59;p19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60" name="Google Shape;60;p19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61" name="Google Shape;61;p19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1934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" name="Google Shape;62;p19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1934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3" name="Google Shape;63;p19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64" name="Google Shape;64;p19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" name="Google Shape;65;p19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66" name="Google Shape;66;p19"/>
          <p:cNvSpPr/>
          <p:nvPr/>
        </p:nvSpPr>
        <p:spPr>
          <a:xfrm>
            <a:off x="8513700" y="4679750"/>
            <a:ext cx="630300" cy="3870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19"/>
          <p:cNvSpPr txBox="1">
            <a:spLocks noGrp="1"/>
          </p:cNvSpPr>
          <p:nvPr>
            <p:ph type="sldNum" idx="12"/>
          </p:nvPr>
        </p:nvSpPr>
        <p:spPr>
          <a:xfrm>
            <a:off x="85567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5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5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5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5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5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5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5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5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5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rgbClr val="E0E1E0"/>
        </a:solid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Google Shape;69;p22"/>
          <p:cNvGrpSpPr/>
          <p:nvPr/>
        </p:nvGrpSpPr>
        <p:grpSpPr>
          <a:xfrm flipH="1">
            <a:off x="5310422" y="0"/>
            <a:ext cx="3849492" cy="5305674"/>
            <a:chOff x="0" y="-116"/>
            <a:chExt cx="9552089" cy="5313112"/>
          </a:xfrm>
        </p:grpSpPr>
        <p:sp>
          <p:nvSpPr>
            <p:cNvPr id="70" name="Google Shape;70;p22"/>
            <p:cNvSpPr/>
            <p:nvPr/>
          </p:nvSpPr>
          <p:spPr>
            <a:xfrm>
              <a:off x="0" y="-4"/>
              <a:ext cx="4619700" cy="5313000"/>
            </a:xfrm>
            <a:prstGeom prst="rect">
              <a:avLst/>
            </a:prstGeom>
            <a:solidFill>
              <a:srgbClr val="BBD5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71;p22"/>
            <p:cNvSpPr/>
            <p:nvPr/>
          </p:nvSpPr>
          <p:spPr>
            <a:xfrm rot="10800000" flipH="1">
              <a:off x="4467689" y="-116"/>
              <a:ext cx="5084400" cy="5313000"/>
            </a:xfrm>
            <a:prstGeom prst="rtTriangle">
              <a:avLst/>
            </a:prstGeom>
            <a:solidFill>
              <a:srgbClr val="BBD5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endParaRPr>
            </a:p>
          </p:txBody>
        </p:sp>
      </p:grpSp>
      <p:pic>
        <p:nvPicPr>
          <p:cNvPr id="72" name="Google Shape;72;p22"/>
          <p:cNvPicPr preferRelativeResize="0"/>
          <p:nvPr/>
        </p:nvPicPr>
        <p:blipFill rotWithShape="1">
          <a:blip r:embed="rId2">
            <a:alphaModFix/>
          </a:blip>
          <a:srcRect l="21108" t="20080" r="23891" b="19815"/>
          <a:stretch/>
        </p:blipFill>
        <p:spPr>
          <a:xfrm flipH="1">
            <a:off x="6794313" y="3830953"/>
            <a:ext cx="881712" cy="9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22"/>
          <p:cNvPicPr preferRelativeResize="0"/>
          <p:nvPr/>
        </p:nvPicPr>
        <p:blipFill rotWithShape="1">
          <a:blip r:embed="rId2">
            <a:alphaModFix/>
          </a:blip>
          <a:srcRect l="21108" t="20080" r="23891" b="19815"/>
          <a:stretch/>
        </p:blipFill>
        <p:spPr>
          <a:xfrm flipH="1">
            <a:off x="8077693" y="4206703"/>
            <a:ext cx="881712" cy="93680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22"/>
          <p:cNvSpPr/>
          <p:nvPr/>
        </p:nvSpPr>
        <p:spPr>
          <a:xfrm flipH="1">
            <a:off x="4972212" y="400950"/>
            <a:ext cx="702000" cy="432900"/>
          </a:xfrm>
          <a:prstGeom prst="triangle">
            <a:avLst>
              <a:gd name="adj" fmla="val 24327"/>
            </a:avLst>
          </a:prstGeom>
          <a:solidFill>
            <a:srgbClr val="151F3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vo"/>
              <a:ea typeface="Arvo"/>
              <a:cs typeface="Arvo"/>
              <a:sym typeface="Arvo"/>
            </a:endParaRPr>
          </a:p>
        </p:txBody>
      </p:sp>
      <p:pic>
        <p:nvPicPr>
          <p:cNvPr id="75" name="Google Shape;75;p22"/>
          <p:cNvPicPr preferRelativeResize="0"/>
          <p:nvPr/>
        </p:nvPicPr>
        <p:blipFill rotWithShape="1">
          <a:blip r:embed="rId2">
            <a:alphaModFix/>
          </a:blip>
          <a:srcRect l="21108" t="20080" r="23891" b="19815"/>
          <a:stretch/>
        </p:blipFill>
        <p:spPr>
          <a:xfrm flipH="1">
            <a:off x="7723080" y="209688"/>
            <a:ext cx="881712" cy="9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22"/>
          <p:cNvPicPr preferRelativeResize="0"/>
          <p:nvPr/>
        </p:nvPicPr>
        <p:blipFill rotWithShape="1">
          <a:blip r:embed="rId2">
            <a:alphaModFix/>
          </a:blip>
          <a:srcRect l="21108" t="20080" r="23891" b="19815"/>
          <a:stretch/>
        </p:blipFill>
        <p:spPr>
          <a:xfrm flipH="1">
            <a:off x="5906787" y="562125"/>
            <a:ext cx="881712" cy="9368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7" name="Google Shape;77;p22"/>
          <p:cNvGrpSpPr/>
          <p:nvPr/>
        </p:nvGrpSpPr>
        <p:grpSpPr>
          <a:xfrm rot="10800000">
            <a:off x="4971689" y="828655"/>
            <a:ext cx="4172312" cy="3481043"/>
            <a:chOff x="-8177996" y="-4518001"/>
            <a:chExt cx="19025591" cy="6544544"/>
          </a:xfrm>
        </p:grpSpPr>
        <p:sp>
          <p:nvSpPr>
            <p:cNvPr id="78" name="Google Shape;78;p22"/>
            <p:cNvSpPr/>
            <p:nvPr/>
          </p:nvSpPr>
          <p:spPr>
            <a:xfrm>
              <a:off x="-8177996" y="-4496057"/>
              <a:ext cx="15440100" cy="6522600"/>
            </a:xfrm>
            <a:prstGeom prst="rect">
              <a:avLst/>
            </a:prstGeom>
            <a:solidFill>
              <a:srgbClr val="1934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79" name="Google Shape;79;p22"/>
            <p:cNvSpPr/>
            <p:nvPr/>
          </p:nvSpPr>
          <p:spPr>
            <a:xfrm>
              <a:off x="7237395" y="-4518001"/>
              <a:ext cx="3610200" cy="6540900"/>
            </a:xfrm>
            <a:prstGeom prst="rtTriangle">
              <a:avLst/>
            </a:prstGeom>
            <a:solidFill>
              <a:srgbClr val="1934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endParaRPr>
            </a:p>
          </p:txBody>
        </p:sp>
      </p:grpSp>
      <p:sp>
        <p:nvSpPr>
          <p:cNvPr id="80" name="Google Shape;80;p2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 1">
  <p:cSld name="OBJECT_1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3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marL="914400" lvl="1" indent="-34290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2pPr>
            <a:lvl3pPr marL="1371600" lvl="2" indent="-34290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3pPr>
            <a:lvl4pPr marL="1828800" lvl="3" indent="-34290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marL="2286000" lvl="4" indent="-34290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marL="2743200" lvl="5" indent="-34290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marL="3200400" lvl="6" indent="-3429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marL="3657600" lvl="7" indent="-3429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marL="4114800" lvl="8" indent="-34290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84" name="Google Shape;84;p23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" name="Google Shape;85;p23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" name="Google Shape;86;p23"/>
          <p:cNvSpPr txBox="1">
            <a:spLocks noGrp="1"/>
          </p:cNvSpPr>
          <p:nvPr>
            <p:ph type="sldNum" idx="12"/>
          </p:nvPr>
        </p:nvSpPr>
        <p:spPr>
          <a:xfrm>
            <a:off x="8042425" y="4731544"/>
            <a:ext cx="9942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8"/>
          <p:cNvSpPr/>
          <p:nvPr/>
        </p:nvSpPr>
        <p:spPr>
          <a:xfrm>
            <a:off x="1734" y="4605338"/>
            <a:ext cx="9144000" cy="535800"/>
          </a:xfrm>
          <a:prstGeom prst="rect">
            <a:avLst/>
          </a:prstGeom>
          <a:solidFill>
            <a:srgbClr val="19345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9" name="Google Shape;89;p18"/>
          <p:cNvCxnSpPr/>
          <p:nvPr/>
        </p:nvCxnSpPr>
        <p:spPr>
          <a:xfrm>
            <a:off x="6812308" y="4697113"/>
            <a:ext cx="0" cy="3525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0" name="Google Shape;90;p18"/>
          <p:cNvSpPr txBox="1"/>
          <p:nvPr/>
        </p:nvSpPr>
        <p:spPr>
          <a:xfrm>
            <a:off x="4759650" y="4697120"/>
            <a:ext cx="2184000" cy="3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lang="es-CO" sz="950" b="0" i="0" u="none" strike="noStrike" cap="none">
                <a:solidFill>
                  <a:srgbClr val="E0E1E0"/>
                </a:solidFill>
                <a:latin typeface="Fira Sans"/>
                <a:ea typeface="Fira Sans"/>
                <a:cs typeface="Fira Sans"/>
                <a:sym typeface="Fira Sans"/>
              </a:rPr>
              <a:t>Proyecto </a:t>
            </a:r>
            <a:r>
              <a:rPr lang="es-CO" sz="950" b="1" i="0" u="none" strike="noStrike" cap="none">
                <a:solidFill>
                  <a:srgbClr val="E0E1E0"/>
                </a:solidFill>
                <a:latin typeface="Fira Sans"/>
                <a:ea typeface="Fira Sans"/>
                <a:cs typeface="Fira Sans"/>
                <a:sym typeface="Fira Sans"/>
              </a:rPr>
              <a:t>cultural y colectivo </a:t>
            </a:r>
            <a:r>
              <a:rPr lang="es-CO" sz="950" b="0" i="0" u="none" strike="noStrike" cap="none">
                <a:solidFill>
                  <a:srgbClr val="E0E1E0"/>
                </a:solidFill>
                <a:latin typeface="Fira Sans"/>
                <a:ea typeface="Fira Sans"/>
                <a:cs typeface="Fira Sans"/>
                <a:sym typeface="Fira Sans"/>
              </a:rPr>
              <a:t>de nación </a:t>
            </a:r>
            <a:endParaRPr sz="1400" b="0" i="0" u="none" strike="noStrike" cap="none">
              <a:solidFill>
                <a:srgbClr val="E0E1E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91" name="Google Shape;91;p18"/>
          <p:cNvSpPr/>
          <p:nvPr/>
        </p:nvSpPr>
        <p:spPr>
          <a:xfrm>
            <a:off x="8513700" y="4679750"/>
            <a:ext cx="630300" cy="3870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18"/>
          <p:cNvSpPr txBox="1"/>
          <p:nvPr/>
        </p:nvSpPr>
        <p:spPr>
          <a:xfrm>
            <a:off x="180000" y="4633200"/>
            <a:ext cx="3469500" cy="4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lang="es-CO" sz="900" b="0" i="0" u="none" strike="noStrike" cap="none">
                <a:solidFill>
                  <a:schemeClr val="lt2"/>
                </a:solidFill>
                <a:latin typeface="Fira Sans"/>
                <a:ea typeface="Fira Sans"/>
                <a:cs typeface="Fira Sans"/>
                <a:sym typeface="Fira Sans"/>
              </a:rPr>
              <a:t>Observatorio Astronómico Nacional</a:t>
            </a:r>
            <a:endParaRPr sz="1400" b="0" i="0" u="none" strike="noStrike" cap="none">
              <a:solidFill>
                <a:schemeClr val="lt2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lang="es-CO" sz="900" b="0" i="0" u="none" strike="noStrike" cap="none">
                <a:solidFill>
                  <a:schemeClr val="lt2"/>
                </a:solidFill>
                <a:latin typeface="Fira Sans"/>
                <a:ea typeface="Fira Sans"/>
                <a:cs typeface="Fira Sans"/>
                <a:sym typeface="Fira Sans"/>
              </a:rPr>
              <a:t>Facultad de Ciencias</a:t>
            </a:r>
            <a:endParaRPr sz="900" b="0" i="0" u="none" strike="noStrike" cap="none">
              <a:solidFill>
                <a:srgbClr val="E0E1E0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s-CO" sz="900" b="0" i="0" u="none" strike="noStrike" cap="none">
                <a:solidFill>
                  <a:srgbClr val="E0E1E0"/>
                </a:solidFill>
                <a:latin typeface="Fira Sans"/>
                <a:ea typeface="Fira Sans"/>
                <a:cs typeface="Fira Sans"/>
                <a:sym typeface="Fira Sans"/>
              </a:rPr>
              <a:t>Sede Bogotá</a:t>
            </a:r>
            <a:endParaRPr sz="1400" b="0" i="0" u="none" strike="noStrike" cap="none">
              <a:solidFill>
                <a:srgbClr val="E0E1E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93" name="Google Shape;93;p18"/>
          <p:cNvPicPr preferRelativeResize="0"/>
          <p:nvPr/>
        </p:nvPicPr>
        <p:blipFill rotWithShape="1">
          <a:blip r:embed="rId2">
            <a:alphaModFix/>
          </a:blip>
          <a:srcRect l="10313" t="18213" r="10407" b="13126"/>
          <a:stretch/>
        </p:blipFill>
        <p:spPr>
          <a:xfrm>
            <a:off x="6856112" y="4605488"/>
            <a:ext cx="1142500" cy="535775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8"/>
          <p:cNvSpPr txBox="1">
            <a:spLocks noGrp="1"/>
          </p:cNvSpPr>
          <p:nvPr>
            <p:ph type="sldNum" idx="12"/>
          </p:nvPr>
        </p:nvSpPr>
        <p:spPr>
          <a:xfrm>
            <a:off x="8513700" y="4697138"/>
            <a:ext cx="630300" cy="3525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  <a:defRPr sz="2500" b="1" i="0" u="none" strike="noStrike" cap="none">
                <a:solidFill>
                  <a:srgbClr val="3F3F3F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  <a:defRPr sz="2500" b="1" i="0" u="none" strike="noStrike" cap="none">
                <a:solidFill>
                  <a:srgbClr val="3F3F3F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  <a:defRPr sz="2500" b="1" i="0" u="none" strike="noStrike" cap="none">
                <a:solidFill>
                  <a:srgbClr val="3F3F3F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  <a:defRPr sz="2500" b="1" i="0" u="none" strike="noStrike" cap="none">
                <a:solidFill>
                  <a:srgbClr val="3F3F3F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  <a:defRPr sz="2500" b="1" i="0" u="none" strike="noStrike" cap="none">
                <a:solidFill>
                  <a:srgbClr val="3F3F3F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  <a:defRPr sz="2500" b="1" i="0" u="none" strike="noStrike" cap="none">
                <a:solidFill>
                  <a:srgbClr val="3F3F3F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  <a:defRPr sz="2500" b="1" i="0" u="none" strike="noStrike" cap="none">
                <a:solidFill>
                  <a:srgbClr val="3F3F3F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  <a:defRPr sz="2500" b="1" i="0" u="none" strike="noStrike" cap="none">
                <a:solidFill>
                  <a:srgbClr val="3F3F3F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  <a:defRPr sz="2500" b="1" i="0" u="none" strike="noStrike" cap="none">
                <a:solidFill>
                  <a:srgbClr val="3F3F3F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/>
          <p:nvPr/>
        </p:nvSpPr>
        <p:spPr>
          <a:xfrm>
            <a:off x="1734" y="4605338"/>
            <a:ext cx="9144000" cy="535800"/>
          </a:xfrm>
          <a:prstGeom prst="rect">
            <a:avLst/>
          </a:prstGeom>
          <a:solidFill>
            <a:srgbClr val="19345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20"/>
          <p:cNvSpPr/>
          <p:nvPr/>
        </p:nvSpPr>
        <p:spPr>
          <a:xfrm>
            <a:off x="8513700" y="4679750"/>
            <a:ext cx="630300" cy="3870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8" name="Google Shape;98;p20"/>
          <p:cNvCxnSpPr/>
          <p:nvPr/>
        </p:nvCxnSpPr>
        <p:spPr>
          <a:xfrm>
            <a:off x="6812308" y="4697113"/>
            <a:ext cx="0" cy="3525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9" name="Google Shape;99;p20"/>
          <p:cNvSpPr txBox="1"/>
          <p:nvPr/>
        </p:nvSpPr>
        <p:spPr>
          <a:xfrm>
            <a:off x="4759650" y="4697120"/>
            <a:ext cx="2184000" cy="3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lang="es-CO" sz="950" b="0" i="0" u="none" strike="noStrike" cap="none">
                <a:solidFill>
                  <a:srgbClr val="E0E1E0"/>
                </a:solidFill>
                <a:latin typeface="Fira Sans"/>
                <a:ea typeface="Fira Sans"/>
                <a:cs typeface="Fira Sans"/>
                <a:sym typeface="Fira Sans"/>
              </a:rPr>
              <a:t>Proyecto </a:t>
            </a:r>
            <a:r>
              <a:rPr lang="es-CO" sz="950" b="1" i="0" u="none" strike="noStrike" cap="none">
                <a:solidFill>
                  <a:srgbClr val="E0E1E0"/>
                </a:solidFill>
                <a:latin typeface="Fira Sans"/>
                <a:ea typeface="Fira Sans"/>
                <a:cs typeface="Fira Sans"/>
                <a:sym typeface="Fira Sans"/>
              </a:rPr>
              <a:t>cultural y colectivo </a:t>
            </a:r>
            <a:r>
              <a:rPr lang="es-CO" sz="950" b="0" i="0" u="none" strike="noStrike" cap="none">
                <a:solidFill>
                  <a:srgbClr val="E0E1E0"/>
                </a:solidFill>
                <a:latin typeface="Fira Sans"/>
                <a:ea typeface="Fira Sans"/>
                <a:cs typeface="Fira Sans"/>
                <a:sym typeface="Fira Sans"/>
              </a:rPr>
              <a:t>de nación </a:t>
            </a:r>
            <a:endParaRPr sz="1400" b="0" i="0" u="none" strike="noStrike" cap="none">
              <a:solidFill>
                <a:srgbClr val="E0E1E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00" name="Google Shape;100;p20"/>
          <p:cNvSpPr txBox="1"/>
          <p:nvPr/>
        </p:nvSpPr>
        <p:spPr>
          <a:xfrm>
            <a:off x="180000" y="4633200"/>
            <a:ext cx="3469500" cy="4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lang="es-CO" sz="900" b="0" i="0" u="none" strike="noStrike" cap="none">
                <a:solidFill>
                  <a:schemeClr val="lt2"/>
                </a:solidFill>
                <a:latin typeface="Fira Sans"/>
                <a:ea typeface="Fira Sans"/>
                <a:cs typeface="Fira Sans"/>
                <a:sym typeface="Fira Sans"/>
              </a:rPr>
              <a:t>Observatorio Astronómico Nacional</a:t>
            </a:r>
            <a:endParaRPr sz="1400" b="0" i="0" u="none" strike="noStrike" cap="none">
              <a:solidFill>
                <a:schemeClr val="lt2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lang="es-CO" sz="900" b="0" i="0" u="none" strike="noStrike" cap="none">
                <a:solidFill>
                  <a:schemeClr val="lt2"/>
                </a:solidFill>
                <a:latin typeface="Fira Sans"/>
                <a:ea typeface="Fira Sans"/>
                <a:cs typeface="Fira Sans"/>
                <a:sym typeface="Fira Sans"/>
              </a:rPr>
              <a:t>Facultad de Ciencias</a:t>
            </a:r>
            <a:endParaRPr sz="900" b="0" i="0" u="none" strike="noStrike" cap="none">
              <a:solidFill>
                <a:srgbClr val="E0E1E0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s-CO" sz="900" b="0" i="0" u="none" strike="noStrike" cap="none">
                <a:solidFill>
                  <a:srgbClr val="E0E1E0"/>
                </a:solidFill>
                <a:latin typeface="Fira Sans"/>
                <a:ea typeface="Fira Sans"/>
                <a:cs typeface="Fira Sans"/>
                <a:sym typeface="Fira Sans"/>
              </a:rPr>
              <a:t>Sede Bogotá</a:t>
            </a:r>
            <a:endParaRPr sz="1400" b="0" i="0" u="none" strike="noStrike" cap="none">
              <a:solidFill>
                <a:srgbClr val="E0E1E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101" name="Google Shape;101;p20"/>
          <p:cNvPicPr preferRelativeResize="0"/>
          <p:nvPr/>
        </p:nvPicPr>
        <p:blipFill rotWithShape="1">
          <a:blip r:embed="rId2">
            <a:alphaModFix/>
          </a:blip>
          <a:srcRect l="10313" t="18213" r="10407" b="13126"/>
          <a:stretch/>
        </p:blipFill>
        <p:spPr>
          <a:xfrm>
            <a:off x="6856112" y="4605488"/>
            <a:ext cx="1142500" cy="5357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2" name="Google Shape;102;p20"/>
          <p:cNvGrpSpPr/>
          <p:nvPr/>
        </p:nvGrpSpPr>
        <p:grpSpPr>
          <a:xfrm rot="10800000" flipH="1">
            <a:off x="6572145" y="986"/>
            <a:ext cx="2571584" cy="790599"/>
            <a:chOff x="5575242" y="4472723"/>
            <a:chExt cx="2202830" cy="670795"/>
          </a:xfrm>
        </p:grpSpPr>
        <p:sp>
          <p:nvSpPr>
            <p:cNvPr id="103" name="Google Shape;103;p20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04" name="Google Shape;104;p20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05" name="Google Shape;105;p20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1934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" name="Google Shape;106;p20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1934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7" name="Google Shape;107;p20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08" name="Google Shape;108;p20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" name="Google Shape;109;p20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10" name="Google Shape;110;p20"/>
          <p:cNvSpPr txBox="1">
            <a:spLocks noGrp="1"/>
          </p:cNvSpPr>
          <p:nvPr>
            <p:ph type="sldNum" idx="12"/>
          </p:nvPr>
        </p:nvSpPr>
        <p:spPr>
          <a:xfrm>
            <a:off x="8513700" y="4697000"/>
            <a:ext cx="630300" cy="3525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  <a:defRPr sz="2500" b="1" i="0" u="none" strike="noStrike" cap="none">
                <a:solidFill>
                  <a:srgbClr val="3F3F3F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  <a:defRPr sz="2500" b="1" i="0" u="none" strike="noStrike" cap="none">
                <a:solidFill>
                  <a:srgbClr val="3F3F3F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  <a:defRPr sz="2500" b="1" i="0" u="none" strike="noStrike" cap="none">
                <a:solidFill>
                  <a:srgbClr val="3F3F3F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  <a:defRPr sz="2500" b="1" i="0" u="none" strike="noStrike" cap="none">
                <a:solidFill>
                  <a:srgbClr val="3F3F3F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  <a:defRPr sz="2500" b="1" i="0" u="none" strike="noStrike" cap="none">
                <a:solidFill>
                  <a:srgbClr val="3F3F3F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  <a:defRPr sz="2500" b="1" i="0" u="none" strike="noStrike" cap="none">
                <a:solidFill>
                  <a:srgbClr val="3F3F3F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  <a:defRPr sz="2500" b="1" i="0" u="none" strike="noStrike" cap="none">
                <a:solidFill>
                  <a:srgbClr val="3F3F3F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  <a:defRPr sz="2500" b="1" i="0" u="none" strike="noStrike" cap="none">
                <a:solidFill>
                  <a:srgbClr val="3F3F3F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  <a:defRPr sz="2500" b="1" i="0" u="none" strike="noStrike" cap="none">
                <a:solidFill>
                  <a:srgbClr val="3F3F3F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6"/>
          <p:cNvSpPr txBox="1">
            <a:spLocks noGrp="1"/>
          </p:cNvSpPr>
          <p:nvPr>
            <p:ph type="title"/>
          </p:nvPr>
        </p:nvSpPr>
        <p:spPr>
          <a:xfrm>
            <a:off x="311700" y="3212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1" name="Google Shape;11;p16"/>
          <p:cNvSpPr txBox="1">
            <a:spLocks noGrp="1"/>
          </p:cNvSpPr>
          <p:nvPr>
            <p:ph type="body" idx="1"/>
          </p:nvPr>
        </p:nvSpPr>
        <p:spPr>
          <a:xfrm>
            <a:off x="311700" y="13810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Char char="●"/>
              <a:defRPr sz="2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Char char="○"/>
              <a:defRPr sz="2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Char char="■"/>
              <a:defRPr sz="2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Char char="●"/>
              <a:defRPr sz="2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Char char="○"/>
              <a:defRPr sz="2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Char char="■"/>
              <a:defRPr sz="2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Char char="●"/>
              <a:defRPr sz="2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Char char="○"/>
              <a:defRPr sz="2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Char char="■"/>
              <a:defRPr sz="2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2" name="Google Shape;12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5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"/>
          <p:cNvSpPr txBox="1"/>
          <p:nvPr/>
        </p:nvSpPr>
        <p:spPr>
          <a:xfrm>
            <a:off x="126124" y="1202691"/>
            <a:ext cx="8229600" cy="17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7365D"/>
              </a:buClr>
              <a:buSzPts val="3200"/>
              <a:buFont typeface="Arial"/>
              <a:buNone/>
            </a:pPr>
            <a:r>
              <a:rPr lang="es-CO" sz="2700" b="1">
                <a:solidFill>
                  <a:srgbClr val="E0E1E0"/>
                </a:solidFill>
                <a:latin typeface="Fira Sans"/>
                <a:ea typeface="Fira Sans"/>
                <a:cs typeface="Fira Sans"/>
                <a:sym typeface="Fira Sans"/>
              </a:rPr>
              <a:t>Neumática</a:t>
            </a:r>
            <a:endParaRPr sz="2700" b="1" i="0" u="none" strike="noStrike" cap="none">
              <a:solidFill>
                <a:srgbClr val="E0E1E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17" name="Google Shape;117;p1"/>
          <p:cNvSpPr txBox="1"/>
          <p:nvPr/>
        </p:nvSpPr>
        <p:spPr>
          <a:xfrm>
            <a:off x="1192875" y="2861649"/>
            <a:ext cx="5826600" cy="215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E0E1E0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CO" sz="1600" b="0" i="0" u="none" strike="noStrike" cap="none">
                <a:solidFill>
                  <a:srgbClr val="E0E1E0"/>
                </a:solidFill>
                <a:latin typeface="Fira Sans"/>
                <a:ea typeface="Fira Sans"/>
                <a:cs typeface="Fira Sans"/>
                <a:sym typeface="Fira Sans"/>
              </a:rPr>
              <a:t>Universidad Nacional de Colombia</a:t>
            </a:r>
            <a:endParaRPr sz="1600" b="0" i="0" u="none" strike="noStrike" cap="none">
              <a:solidFill>
                <a:srgbClr val="E0E1E0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CO" sz="1600" b="0" i="0" u="none" strike="noStrike" cap="none">
                <a:solidFill>
                  <a:srgbClr val="E0E1E0"/>
                </a:solidFill>
                <a:latin typeface="Fira Sans"/>
                <a:ea typeface="Fira Sans"/>
                <a:cs typeface="Fira Sans"/>
                <a:sym typeface="Fira Sans"/>
              </a:rPr>
              <a:t>Facultad de ingeniería mecánica y mecatrónica</a:t>
            </a:r>
            <a:endParaRPr sz="1600" b="0" i="0" u="none" strike="noStrike" cap="none">
              <a:solidFill>
                <a:srgbClr val="E0E1E0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E0E1E0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CO" sz="1600" b="0" i="0" u="none" strike="noStrike" cap="none">
                <a:solidFill>
                  <a:srgbClr val="E0E1E0"/>
                </a:solidFill>
                <a:latin typeface="Fira Sans"/>
                <a:ea typeface="Fira Sans"/>
                <a:cs typeface="Fira Sans"/>
                <a:sym typeface="Fira Sans"/>
              </a:rPr>
              <a:t>Andrés Holguín Restrepo</a:t>
            </a:r>
            <a:endParaRPr sz="1600" b="0" i="0" u="none" strike="noStrike" cap="none">
              <a:solidFill>
                <a:srgbClr val="E0E1E0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E0E1E0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E0E1E0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E0E1E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18" name="Google Shape;118;p1"/>
          <p:cNvSpPr/>
          <p:nvPr/>
        </p:nvSpPr>
        <p:spPr>
          <a:xfrm>
            <a:off x="4120875" y="4578425"/>
            <a:ext cx="4500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CO" sz="1400" b="0" i="0" u="none" strike="noStrike" cap="none"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rPr>
              <a:t>Automatización de procesos de manufactura, 2023-1</a:t>
            </a:r>
            <a:endParaRPr sz="1400" b="0" i="0" u="none" strike="noStrike" cap="non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s-CO"/>
              <a:t>1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e2c8fc92ca_0_44"/>
          <p:cNvSpPr txBox="1">
            <a:spLocks noGrp="1"/>
          </p:cNvSpPr>
          <p:nvPr>
            <p:ph type="sldNum" idx="12"/>
          </p:nvPr>
        </p:nvSpPr>
        <p:spPr>
          <a:xfrm>
            <a:off x="85567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s-CO"/>
              <a:t>10</a:t>
            </a:fld>
            <a:endParaRPr/>
          </a:p>
        </p:txBody>
      </p:sp>
      <p:sp>
        <p:nvSpPr>
          <p:cNvPr id="200" name="Google Shape;200;g1e2c8fc92ca_0_44"/>
          <p:cNvSpPr txBox="1"/>
          <p:nvPr/>
        </p:nvSpPr>
        <p:spPr>
          <a:xfrm>
            <a:off x="2457450" y="0"/>
            <a:ext cx="6648000" cy="12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7E"/>
              </a:buClr>
              <a:buSzPts val="4000"/>
              <a:buFont typeface="Arial"/>
              <a:buNone/>
            </a:pPr>
            <a:r>
              <a:rPr lang="es-CO" sz="2200" b="1" i="0" u="none" strike="noStrike" cap="none">
                <a:solidFill>
                  <a:srgbClr val="1F6BAA"/>
                </a:solidFill>
                <a:latin typeface="Fira Sans"/>
                <a:ea typeface="Fira Sans"/>
                <a:cs typeface="Fira Sans"/>
                <a:sym typeface="Fira Sans"/>
              </a:rPr>
              <a:t>Diagrama Espacio-Fase</a:t>
            </a:r>
            <a:endParaRPr sz="2200" b="1" i="0" u="none" strike="noStrike" cap="none">
              <a:solidFill>
                <a:srgbClr val="1F6BAA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201" name="Google Shape;201;g1e2c8fc92ca_0_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8925" y="1858700"/>
            <a:ext cx="2715325" cy="240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g1e2c8fc92ca_0_4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396600" y="2155263"/>
            <a:ext cx="5347501" cy="1812852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g1e2c8fc92ca_0_44"/>
          <p:cNvSpPr txBox="1"/>
          <p:nvPr/>
        </p:nvSpPr>
        <p:spPr>
          <a:xfrm>
            <a:off x="1274050" y="1399625"/>
            <a:ext cx="1426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CO" sz="14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A- B+ (A+ B-)</a:t>
            </a:r>
            <a:endParaRPr sz="14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e2c8fc92ca_0_3"/>
          <p:cNvSpPr txBox="1">
            <a:spLocks noGrp="1"/>
          </p:cNvSpPr>
          <p:nvPr>
            <p:ph type="sldNum" idx="12"/>
          </p:nvPr>
        </p:nvSpPr>
        <p:spPr>
          <a:xfrm>
            <a:off x="85567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s-CO"/>
              <a:t>11</a:t>
            </a:fld>
            <a:endParaRPr/>
          </a:p>
        </p:txBody>
      </p:sp>
      <p:sp>
        <p:nvSpPr>
          <p:cNvPr id="210" name="Google Shape;210;g1e2c8fc92ca_0_3"/>
          <p:cNvSpPr txBox="1"/>
          <p:nvPr/>
        </p:nvSpPr>
        <p:spPr>
          <a:xfrm>
            <a:off x="2457450" y="0"/>
            <a:ext cx="6648000" cy="12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7E"/>
              </a:buClr>
              <a:buSzPts val="4000"/>
              <a:buFont typeface="Arial"/>
              <a:buNone/>
            </a:pPr>
            <a:r>
              <a:rPr lang="es-CO" sz="2200" b="1" i="0" u="none" strike="noStrike" cap="none">
                <a:solidFill>
                  <a:srgbClr val="1F6BAA"/>
                </a:solidFill>
                <a:latin typeface="Fira Sans"/>
                <a:ea typeface="Fira Sans"/>
                <a:cs typeface="Fira Sans"/>
                <a:sym typeface="Fira Sans"/>
              </a:rPr>
              <a:t>Esquema neumático</a:t>
            </a:r>
            <a:endParaRPr sz="2200" b="1" i="0" u="none" strike="noStrike" cap="none">
              <a:solidFill>
                <a:srgbClr val="1F6BAA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211" name="Google Shape;211;g1e2c8fc92ca_0_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78950" y="770050"/>
            <a:ext cx="4911101" cy="3766675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g1e2c8fc92ca_0_3"/>
          <p:cNvSpPr/>
          <p:nvPr/>
        </p:nvSpPr>
        <p:spPr>
          <a:xfrm>
            <a:off x="2237325" y="3584075"/>
            <a:ext cx="1426800" cy="6726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g1e2c8fc92ca_0_3"/>
          <p:cNvSpPr/>
          <p:nvPr/>
        </p:nvSpPr>
        <p:spPr>
          <a:xfrm>
            <a:off x="3771000" y="3584075"/>
            <a:ext cx="756300" cy="6726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g1e2c8fc92ca_0_3"/>
          <p:cNvSpPr txBox="1"/>
          <p:nvPr/>
        </p:nvSpPr>
        <p:spPr>
          <a:xfrm>
            <a:off x="1319500" y="3756750"/>
            <a:ext cx="5234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5" name="Google Shape;215;g1e2c8fc92ca_0_3"/>
          <p:cNvSpPr txBox="1"/>
          <p:nvPr/>
        </p:nvSpPr>
        <p:spPr>
          <a:xfrm>
            <a:off x="1044825" y="3612575"/>
            <a:ext cx="1192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CO" sz="1400" b="0" i="0" u="none" strike="noStrike" cap="none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BLOQUE BIMANUAL</a:t>
            </a:r>
            <a:endParaRPr sz="1400" b="0" i="0" u="none" strike="noStrike" cap="none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6" name="Google Shape;216;g1e2c8fc92ca_0_3"/>
          <p:cNvSpPr txBox="1"/>
          <p:nvPr/>
        </p:nvSpPr>
        <p:spPr>
          <a:xfrm>
            <a:off x="4634175" y="3612575"/>
            <a:ext cx="1192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-CO" sz="1200" b="0" i="0" u="none" strike="noStrike" cap="none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BLOQUE EMERGENCIA</a:t>
            </a:r>
            <a:endParaRPr sz="1200" b="0" i="0" u="none" strike="noStrike" cap="none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e1bbf9a7b6_0_11"/>
          <p:cNvSpPr txBox="1"/>
          <p:nvPr/>
        </p:nvSpPr>
        <p:spPr>
          <a:xfrm>
            <a:off x="2457450" y="95250"/>
            <a:ext cx="6439200" cy="12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7E"/>
              </a:buClr>
              <a:buSzPts val="4000"/>
              <a:buFont typeface="Arial"/>
              <a:buNone/>
            </a:pPr>
            <a:r>
              <a:rPr lang="es-CO" sz="3700" b="1" i="0" u="none" strike="noStrike" cap="none">
                <a:solidFill>
                  <a:srgbClr val="1F6BAA"/>
                </a:solidFill>
                <a:latin typeface="Fira Sans"/>
                <a:ea typeface="Fira Sans"/>
                <a:cs typeface="Fira Sans"/>
                <a:sym typeface="Fira Sans"/>
              </a:rPr>
              <a:t>Resultados</a:t>
            </a:r>
            <a:endParaRPr sz="3700" b="1" i="0" u="none" strike="noStrike" cap="none">
              <a:solidFill>
                <a:srgbClr val="1F6BAA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23" name="Google Shape;223;g1e1bbf9a7b6_0_11"/>
          <p:cNvSpPr txBox="1">
            <a:spLocks noGrp="1"/>
          </p:cNvSpPr>
          <p:nvPr>
            <p:ph type="sldNum" idx="12"/>
          </p:nvPr>
        </p:nvSpPr>
        <p:spPr>
          <a:xfrm>
            <a:off x="85567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s-CO"/>
              <a:t>12</a:t>
            </a:fld>
            <a:endParaRPr/>
          </a:p>
        </p:txBody>
      </p:sp>
      <p:sp>
        <p:nvSpPr>
          <p:cNvPr id="225" name="Google Shape;225;g1e1bbf9a7b6_0_11"/>
          <p:cNvSpPr txBox="1"/>
          <p:nvPr/>
        </p:nvSpPr>
        <p:spPr>
          <a:xfrm>
            <a:off x="2943600" y="501900"/>
            <a:ext cx="1628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CO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- B + (A + B -)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NEUMATICA P26">
            <a:hlinkClick r:id="" action="ppaction://media"/>
            <a:extLst>
              <a:ext uri="{FF2B5EF4-FFF2-40B4-BE49-F238E27FC236}">
                <a16:creationId xmlns:a16="http://schemas.microsoft.com/office/drawing/2014/main" id="{F47EB694-84DE-F133-6F5C-FBC466959E9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3811" y="902100"/>
            <a:ext cx="6896377" cy="35918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79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e2d8ca57e8_1_0"/>
          <p:cNvSpPr txBox="1"/>
          <p:nvPr/>
        </p:nvSpPr>
        <p:spPr>
          <a:xfrm>
            <a:off x="2457450" y="95250"/>
            <a:ext cx="6439200" cy="12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7E"/>
              </a:buClr>
              <a:buSzPts val="4000"/>
              <a:buFont typeface="Arial"/>
              <a:buNone/>
            </a:pPr>
            <a:r>
              <a:rPr lang="es-CO" sz="3700" b="1">
                <a:solidFill>
                  <a:srgbClr val="1F6BAA"/>
                </a:solidFill>
                <a:latin typeface="Fira Sans"/>
                <a:ea typeface="Fira Sans"/>
                <a:cs typeface="Fira Sans"/>
                <a:sym typeface="Fira Sans"/>
              </a:rPr>
              <a:t>Referencias</a:t>
            </a:r>
            <a:endParaRPr sz="3700" b="1" i="0" u="none" strike="noStrike" cap="none">
              <a:solidFill>
                <a:srgbClr val="1F6BAA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32" name="Google Shape;232;g1e2d8ca57e8_1_0"/>
          <p:cNvSpPr txBox="1">
            <a:spLocks noGrp="1"/>
          </p:cNvSpPr>
          <p:nvPr>
            <p:ph type="sldNum" idx="12"/>
          </p:nvPr>
        </p:nvSpPr>
        <p:spPr>
          <a:xfrm>
            <a:off x="85567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s-CO"/>
              <a:t>13</a:t>
            </a:fld>
            <a:endParaRPr/>
          </a:p>
        </p:txBody>
      </p:sp>
      <p:sp>
        <p:nvSpPr>
          <p:cNvPr id="233" name="Google Shape;233;g1e2d8ca57e8_1_0"/>
          <p:cNvSpPr txBox="1"/>
          <p:nvPr/>
        </p:nvSpPr>
        <p:spPr>
          <a:xfrm>
            <a:off x="1352400" y="1833000"/>
            <a:ext cx="64392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/>
              <a:t>[1] Parker Training. Tecnología Neumática Industrial. (2003). Disponible en: https://www.parker.com/literature/Brazil/M1001_BR_Neumatica.pdf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/>
              <a:t>[2] Rexroth. Simbología gráfica Conforme ISO 1219. Disponible en: https://dc-br.resource.bosch.com/media/br/training/treinamentos_2020/arquivos_2/Simbologia_Grafica_ISO1219_ES.pdf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dda9163f3b_0_18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s-CO"/>
              <a:t>14</a:t>
            </a:fld>
            <a:endParaRPr/>
          </a:p>
        </p:txBody>
      </p:sp>
      <p:sp>
        <p:nvSpPr>
          <p:cNvPr id="240" name="Google Shape;240;g1dda9163f3b_0_181"/>
          <p:cNvSpPr txBox="1"/>
          <p:nvPr/>
        </p:nvSpPr>
        <p:spPr>
          <a:xfrm>
            <a:off x="5978275" y="1778800"/>
            <a:ext cx="2724600" cy="15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s-CO" sz="43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Muchas gracias</a:t>
            </a:r>
            <a:endParaRPr sz="3000" b="0" i="0" u="none" strike="noStrike" cap="non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dcd2448199_0_4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s-CO"/>
              <a:t>2</a:t>
            </a:fld>
            <a:endParaRPr/>
          </a:p>
        </p:txBody>
      </p:sp>
      <p:sp>
        <p:nvSpPr>
          <p:cNvPr id="126" name="Google Shape;126;g1dcd2448199_0_45"/>
          <p:cNvSpPr txBox="1"/>
          <p:nvPr/>
        </p:nvSpPr>
        <p:spPr>
          <a:xfrm>
            <a:off x="72350" y="1525050"/>
            <a:ext cx="3373500" cy="20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O" sz="26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Ejercicio 2</a:t>
            </a:r>
            <a:endParaRPr sz="2600" b="1" i="0" u="none" strike="noStrike" cap="non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600" b="1" i="0" u="none" strike="noStrike" cap="non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O" sz="18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Comandar un Cilindro de Simple Acción Utilizando una Válvula Simple Piloto (Comando Indirecto)</a:t>
            </a:r>
            <a:endParaRPr sz="1800" b="1" i="0" u="none" strike="noStrike" cap="non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27" name="Google Shape;127;g1dcd2448199_0_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54474" y="856500"/>
            <a:ext cx="3482324" cy="3430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1e2c8fc92ca_0_7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s-CO"/>
              <a:t>3</a:t>
            </a:fld>
            <a:endParaRPr/>
          </a:p>
        </p:txBody>
      </p:sp>
      <p:sp>
        <p:nvSpPr>
          <p:cNvPr id="134" name="Google Shape;134;g1e2c8fc92ca_0_76"/>
          <p:cNvSpPr txBox="1"/>
          <p:nvPr/>
        </p:nvSpPr>
        <p:spPr>
          <a:xfrm>
            <a:off x="72350" y="1525050"/>
            <a:ext cx="3373500" cy="20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O" sz="26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Ejercicio 2</a:t>
            </a:r>
            <a:endParaRPr sz="2600" b="1" i="0" u="none" strike="noStrike" cap="non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600" b="1" i="0" u="none" strike="noStrike" cap="non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O" sz="18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Comandar un Cilindro de Simple Acción Utilizando una Válvula Simple Piloto (Comando Indirecto)</a:t>
            </a:r>
            <a:endParaRPr sz="1800" b="1" i="0" u="none" strike="noStrike" cap="non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" name="NEUMATICA EJ2">
            <a:hlinkClick r:id="" action="ppaction://media"/>
            <a:extLst>
              <a:ext uri="{FF2B5EF4-FFF2-40B4-BE49-F238E27FC236}">
                <a16:creationId xmlns:a16="http://schemas.microsoft.com/office/drawing/2014/main" id="{9A397A3A-C319-0FDE-F433-583D11FEE65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157662" y="1319733"/>
            <a:ext cx="4807744" cy="250403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e2c8fc92ca_0_2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s-CO"/>
              <a:t>4</a:t>
            </a:fld>
            <a:endParaRPr/>
          </a:p>
        </p:txBody>
      </p:sp>
      <p:sp>
        <p:nvSpPr>
          <p:cNvPr id="142" name="Google Shape;142;g1e2c8fc92ca_0_22"/>
          <p:cNvSpPr txBox="1"/>
          <p:nvPr/>
        </p:nvSpPr>
        <p:spPr>
          <a:xfrm>
            <a:off x="-127575" y="1330404"/>
            <a:ext cx="3954300" cy="237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O" sz="26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Ejercicio 26</a:t>
            </a:r>
            <a:endParaRPr sz="2600" b="1" i="0" u="none" strike="noStrike" cap="non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600" b="1" i="0" u="none" strike="noStrike" cap="non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O" sz="15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Elaborar un Sistema con Forma Secuencial A - B + (A + B -), con Comando A través del Bloque Bimanual, y</a:t>
            </a:r>
            <a:endParaRPr sz="1500" b="1" i="0" u="none" strike="noStrike" cap="non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O" sz="15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Emergencia.</a:t>
            </a:r>
            <a:endParaRPr sz="1500" b="1" i="0" u="none" strike="noStrike" cap="non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500" b="1" i="0" u="none" strike="noStrike" cap="non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43" name="Google Shape;143;g1e2c8fc92ca_0_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80099" y="754800"/>
            <a:ext cx="3677750" cy="352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dda9163f3b_0_79"/>
          <p:cNvSpPr txBox="1">
            <a:spLocks noGrp="1"/>
          </p:cNvSpPr>
          <p:nvPr>
            <p:ph type="sldNum" idx="12"/>
          </p:nvPr>
        </p:nvSpPr>
        <p:spPr>
          <a:xfrm>
            <a:off x="85567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s-CO"/>
              <a:t>5</a:t>
            </a:fld>
            <a:endParaRPr/>
          </a:p>
        </p:txBody>
      </p:sp>
      <p:sp>
        <p:nvSpPr>
          <p:cNvPr id="150" name="Google Shape;150;g1dda9163f3b_0_79"/>
          <p:cNvSpPr txBox="1"/>
          <p:nvPr/>
        </p:nvSpPr>
        <p:spPr>
          <a:xfrm>
            <a:off x="2457450" y="0"/>
            <a:ext cx="6648000" cy="12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7E"/>
              </a:buClr>
              <a:buSzPts val="4000"/>
              <a:buFont typeface="Arial"/>
              <a:buNone/>
            </a:pPr>
            <a:r>
              <a:rPr lang="es-CO" sz="2200" b="1" i="0" u="none" strike="noStrike" cap="none">
                <a:solidFill>
                  <a:srgbClr val="1F6BAA"/>
                </a:solidFill>
                <a:latin typeface="Fira Sans"/>
                <a:ea typeface="Fira Sans"/>
                <a:cs typeface="Fira Sans"/>
                <a:sym typeface="Fira Sans"/>
              </a:rPr>
              <a:t>BOM &amp; Representación ISO 1219</a:t>
            </a:r>
            <a:endParaRPr sz="2200" b="1" i="0" u="none" strike="noStrike" cap="none">
              <a:solidFill>
                <a:srgbClr val="1F6BAA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151" name="Google Shape;151;g1dda9163f3b_0_7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213500"/>
            <a:ext cx="1792050" cy="2300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g1dda9163f3b_0_7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866576" y="1171576"/>
            <a:ext cx="2096850" cy="24692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g1dda9163f3b_0_7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095421" y="1213500"/>
            <a:ext cx="2096866" cy="241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g1dda9163f3b_0_7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408975" y="1213500"/>
            <a:ext cx="2637025" cy="222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g1dda9163f3b_0_79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15000" y="3784107"/>
            <a:ext cx="1162050" cy="59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g1dda9163f3b_0_79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426675" y="3631627"/>
            <a:ext cx="976653" cy="82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g1dda9163f3b_0_79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4562825" y="3718912"/>
            <a:ext cx="1162050" cy="6540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g1dda9163f3b_0_79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7133800" y="3821250"/>
            <a:ext cx="1187382" cy="51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e2c8fc92ca_0_58"/>
          <p:cNvSpPr txBox="1">
            <a:spLocks noGrp="1"/>
          </p:cNvSpPr>
          <p:nvPr>
            <p:ph type="sldNum" idx="12"/>
          </p:nvPr>
        </p:nvSpPr>
        <p:spPr>
          <a:xfrm>
            <a:off x="85567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s-CO"/>
              <a:t>6</a:t>
            </a:fld>
            <a:endParaRPr/>
          </a:p>
        </p:txBody>
      </p:sp>
      <p:sp>
        <p:nvSpPr>
          <p:cNvPr id="165" name="Google Shape;165;g1e2c8fc92ca_0_58"/>
          <p:cNvSpPr txBox="1"/>
          <p:nvPr/>
        </p:nvSpPr>
        <p:spPr>
          <a:xfrm>
            <a:off x="2457450" y="0"/>
            <a:ext cx="6648000" cy="12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7E"/>
              </a:buClr>
              <a:buSzPts val="4000"/>
              <a:buFont typeface="Arial"/>
              <a:buNone/>
            </a:pPr>
            <a:r>
              <a:rPr lang="es-CO" sz="2200" b="1" i="0" u="none" strike="noStrike" cap="none">
                <a:solidFill>
                  <a:srgbClr val="1F6BAA"/>
                </a:solidFill>
                <a:latin typeface="Fira Sans"/>
                <a:ea typeface="Fira Sans"/>
                <a:cs typeface="Fira Sans"/>
                <a:sym typeface="Fira Sans"/>
              </a:rPr>
              <a:t>BOM</a:t>
            </a:r>
            <a:endParaRPr sz="2200" b="1" i="0" u="none" strike="noStrike" cap="none">
              <a:solidFill>
                <a:srgbClr val="1F6BAA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166" name="Google Shape;166;g1e2c8fc92ca_0_5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3225" y="829177"/>
            <a:ext cx="2660000" cy="2822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g1e2c8fc92ca_0_58"/>
          <p:cNvPicPr preferRelativeResize="0"/>
          <p:nvPr/>
        </p:nvPicPr>
        <p:blipFill rotWithShape="1">
          <a:blip r:embed="rId4">
            <a:alphaModFix/>
          </a:blip>
          <a:srcRect l="1902"/>
          <a:stretch/>
        </p:blipFill>
        <p:spPr>
          <a:xfrm>
            <a:off x="4881775" y="969100"/>
            <a:ext cx="3181800" cy="254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g1e2c8fc92ca_0_5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694745" y="3511388"/>
            <a:ext cx="1494050" cy="105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g1e2c8fc92ca_0_5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605150" y="3651300"/>
            <a:ext cx="1276150" cy="89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e2d5af9b2c_0_0"/>
          <p:cNvSpPr txBox="1">
            <a:spLocks noGrp="1"/>
          </p:cNvSpPr>
          <p:nvPr>
            <p:ph type="sldNum" idx="12"/>
          </p:nvPr>
        </p:nvSpPr>
        <p:spPr>
          <a:xfrm>
            <a:off x="85567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s-CO"/>
              <a:t>7</a:t>
            </a:fld>
            <a:endParaRPr/>
          </a:p>
        </p:txBody>
      </p:sp>
      <p:sp>
        <p:nvSpPr>
          <p:cNvPr id="176" name="Google Shape;176;g1e2d5af9b2c_0_0"/>
          <p:cNvSpPr txBox="1"/>
          <p:nvPr/>
        </p:nvSpPr>
        <p:spPr>
          <a:xfrm>
            <a:off x="2457450" y="0"/>
            <a:ext cx="6648000" cy="12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7E"/>
              </a:buClr>
              <a:buSzPts val="4000"/>
              <a:buFont typeface="Arial"/>
              <a:buNone/>
            </a:pPr>
            <a:r>
              <a:rPr lang="es-CO" sz="2200" b="1" i="0" u="none" strike="noStrike" cap="none">
                <a:solidFill>
                  <a:srgbClr val="1F6BAA"/>
                </a:solidFill>
                <a:latin typeface="Fira Sans"/>
                <a:ea typeface="Fira Sans"/>
                <a:cs typeface="Fira Sans"/>
                <a:sym typeface="Fira Sans"/>
              </a:rPr>
              <a:t>Diagrama I/O</a:t>
            </a:r>
            <a:endParaRPr sz="2200" b="1" i="0" u="none" strike="noStrike" cap="none">
              <a:solidFill>
                <a:srgbClr val="1F6BAA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177" name="Google Shape;177;g1e2d5af9b2c_0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46825" y="947850"/>
            <a:ext cx="3450351" cy="3625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e2c8fc92ca_0_83"/>
          <p:cNvSpPr txBox="1">
            <a:spLocks noGrp="1"/>
          </p:cNvSpPr>
          <p:nvPr>
            <p:ph type="sldNum" idx="12"/>
          </p:nvPr>
        </p:nvSpPr>
        <p:spPr>
          <a:xfrm>
            <a:off x="85567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s-CO"/>
              <a:t>8</a:t>
            </a:fld>
            <a:endParaRPr/>
          </a:p>
        </p:txBody>
      </p:sp>
      <p:sp>
        <p:nvSpPr>
          <p:cNvPr id="184" name="Google Shape;184;g1e2c8fc92ca_0_83"/>
          <p:cNvSpPr txBox="1"/>
          <p:nvPr/>
        </p:nvSpPr>
        <p:spPr>
          <a:xfrm>
            <a:off x="2457450" y="0"/>
            <a:ext cx="6648000" cy="12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7E"/>
              </a:buClr>
              <a:buSzPts val="4000"/>
              <a:buFont typeface="Arial"/>
              <a:buNone/>
            </a:pPr>
            <a:r>
              <a:rPr lang="es-CO" sz="2200" b="1" i="0" u="none" strike="noStrike" cap="none">
                <a:solidFill>
                  <a:srgbClr val="1F6BAA"/>
                </a:solidFill>
                <a:latin typeface="Fira Sans"/>
                <a:ea typeface="Fira Sans"/>
                <a:cs typeface="Fira Sans"/>
                <a:sym typeface="Fira Sans"/>
              </a:rPr>
              <a:t>POA ESTÁTICO</a:t>
            </a:r>
            <a:endParaRPr sz="2200" b="1" i="0" u="none" strike="noStrike" cap="none">
              <a:solidFill>
                <a:srgbClr val="1F6BAA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185" name="Google Shape;185;g1e2c8fc92ca_0_8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0" y="1947500"/>
            <a:ext cx="8839198" cy="1749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e2c8fc92ca_0_95"/>
          <p:cNvSpPr txBox="1">
            <a:spLocks noGrp="1"/>
          </p:cNvSpPr>
          <p:nvPr>
            <p:ph type="sldNum" idx="12"/>
          </p:nvPr>
        </p:nvSpPr>
        <p:spPr>
          <a:xfrm>
            <a:off x="85567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s-CO"/>
              <a:t>9</a:t>
            </a:fld>
            <a:endParaRPr/>
          </a:p>
        </p:txBody>
      </p:sp>
      <p:sp>
        <p:nvSpPr>
          <p:cNvPr id="192" name="Google Shape;192;g1e2c8fc92ca_0_95"/>
          <p:cNvSpPr txBox="1"/>
          <p:nvPr/>
        </p:nvSpPr>
        <p:spPr>
          <a:xfrm>
            <a:off x="2457450" y="0"/>
            <a:ext cx="6648000" cy="12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7E"/>
              </a:buClr>
              <a:buSzPts val="4000"/>
              <a:buFont typeface="Arial"/>
              <a:buNone/>
            </a:pPr>
            <a:r>
              <a:rPr lang="es-CO" sz="2200" b="1" i="0" u="none" strike="noStrike" cap="none">
                <a:solidFill>
                  <a:srgbClr val="1F6BAA"/>
                </a:solidFill>
                <a:latin typeface="Fira Sans"/>
                <a:ea typeface="Fira Sans"/>
                <a:cs typeface="Fira Sans"/>
                <a:sym typeface="Fira Sans"/>
              </a:rPr>
              <a:t>POA DINÁMICO</a:t>
            </a:r>
            <a:endParaRPr sz="2200" b="1" i="0" u="none" strike="noStrike" cap="none">
              <a:solidFill>
                <a:srgbClr val="1F6BAA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193" name="Google Shape;193;g1e2c8fc92ca_0_9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9025" y="847925"/>
            <a:ext cx="7265960" cy="362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3F3F3F"/>
      </a:dk2>
      <a:lt2>
        <a:srgbClr val="E0E1E0"/>
      </a:lt2>
      <a:accent1>
        <a:srgbClr val="193459"/>
      </a:accent1>
      <a:accent2>
        <a:srgbClr val="84CBFF"/>
      </a:accent2>
      <a:accent3>
        <a:srgbClr val="5BC2AC"/>
      </a:accent3>
      <a:accent4>
        <a:srgbClr val="1F6BAA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236</Words>
  <Application>Microsoft Office PowerPoint</Application>
  <PresentationFormat>On-screen Show (16:9)</PresentationFormat>
  <Paragraphs>63</Paragraphs>
  <Slides>14</Slides>
  <Notes>14</Notes>
  <HiddenSlides>0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Calibri</vt:lpstr>
      <vt:lpstr>Fira Sans</vt:lpstr>
      <vt:lpstr>Open Sans</vt:lpstr>
      <vt:lpstr>Bree Serif</vt:lpstr>
      <vt:lpstr>Arvo</vt:lpstr>
      <vt:lpstr>Arial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Daniel Alexander Cruz Ruiz</dc:creator>
  <cp:lastModifiedBy>Andres Holguin Restrepo</cp:lastModifiedBy>
  <cp:revision>1</cp:revision>
  <dcterms:modified xsi:type="dcterms:W3CDTF">2023-05-16T19:34:07Z</dcterms:modified>
</cp:coreProperties>
</file>